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9"/>
  </p:notesMasterIdLst>
  <p:sldIdLst>
    <p:sldId id="256" r:id="rId5"/>
    <p:sldId id="314" r:id="rId6"/>
    <p:sldId id="345" r:id="rId7"/>
    <p:sldId id="346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bert Howie" initials="RH" lastIdx="10" clrIdx="0">
    <p:extLst>
      <p:ext uri="{19B8F6BF-5375-455C-9EA6-DF929625EA0E}">
        <p15:presenceInfo xmlns:p15="http://schemas.microsoft.com/office/powerpoint/2012/main" userId="Robert Howie" providerId="None"/>
      </p:ext>
    </p:extLst>
  </p:cmAuthor>
  <p:cmAuthor id="2" name="Fergus William Downey" initials="FWD" lastIdx="9" clrIdx="1">
    <p:extLst>
      <p:ext uri="{19B8F6BF-5375-455C-9EA6-DF929625EA0E}">
        <p15:presenceInfo xmlns:p15="http://schemas.microsoft.com/office/powerpoint/2012/main" userId="Fergus William Downey" providerId="None"/>
      </p:ext>
    </p:extLst>
  </p:cmAuthor>
  <p:cmAuthor id="3" name="Daniel-Cristian Busan" initials="DCB" lastIdx="2" clrIdx="2">
    <p:extLst>
      <p:ext uri="{19B8F6BF-5375-455C-9EA6-DF929625EA0E}">
        <p15:presenceInfo xmlns:p15="http://schemas.microsoft.com/office/powerpoint/2012/main" userId="S::268025G@curtin.edu.au::a17d0494-bb44-48d7-bee5-3e70217577a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33"/>
    <a:srgbClr val="091537"/>
    <a:srgbClr val="E1DDC5"/>
    <a:srgbClr val="576CBD"/>
    <a:srgbClr val="FEFD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D775DF-A9D0-477D-9FBE-AE66C6855CE4}" v="1" dt="2024-01-09T05:46:18.817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97"/>
    <p:restoredTop sz="95045" autoAdjust="0"/>
  </p:normalViewPr>
  <p:slideViewPr>
    <p:cSldViewPr snapToGrid="0">
      <p:cViewPr varScale="1">
        <p:scale>
          <a:sx n="55" d="100"/>
          <a:sy n="55" d="100"/>
        </p:scale>
        <p:origin x="858" y="9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g Berry" userId="2f3bcd08-9b9b-4adf-a28f-d203096c6622" providerId="ADAL" clId="{C0D775DF-A9D0-477D-9FBE-AE66C6855CE4}"/>
    <pc:docChg chg="custSel delSld modSld delMainMaster">
      <pc:chgData name="Meg Berry" userId="2f3bcd08-9b9b-4adf-a28f-d203096c6622" providerId="ADAL" clId="{C0D775DF-A9D0-477D-9FBE-AE66C6855CE4}" dt="2024-01-09T05:47:03.533" v="8" actId="2696"/>
      <pc:docMkLst>
        <pc:docMk/>
      </pc:docMkLst>
      <pc:sldChg chg="del">
        <pc:chgData name="Meg Berry" userId="2f3bcd08-9b9b-4adf-a28f-d203096c6622" providerId="ADAL" clId="{C0D775DF-A9D0-477D-9FBE-AE66C6855CE4}" dt="2024-01-09T05:44:49.143" v="1" actId="2696"/>
        <pc:sldMkLst>
          <pc:docMk/>
          <pc:sldMk cId="3341766863" sldId="335"/>
        </pc:sldMkLst>
      </pc:sldChg>
      <pc:sldChg chg="del">
        <pc:chgData name="Meg Berry" userId="2f3bcd08-9b9b-4adf-a28f-d203096c6622" providerId="ADAL" clId="{C0D775DF-A9D0-477D-9FBE-AE66C6855CE4}" dt="2024-01-09T05:46:27.503" v="6" actId="2696"/>
        <pc:sldMkLst>
          <pc:docMk/>
          <pc:sldMk cId="3704767312" sldId="336"/>
        </pc:sldMkLst>
      </pc:sldChg>
      <pc:sldChg chg="del">
        <pc:chgData name="Meg Berry" userId="2f3bcd08-9b9b-4adf-a28f-d203096c6622" providerId="ADAL" clId="{C0D775DF-A9D0-477D-9FBE-AE66C6855CE4}" dt="2024-01-09T05:46:27.503" v="6" actId="2696"/>
        <pc:sldMkLst>
          <pc:docMk/>
          <pc:sldMk cId="3115264248" sldId="337"/>
        </pc:sldMkLst>
      </pc:sldChg>
      <pc:sldChg chg="addSp delSp modSp mod">
        <pc:chgData name="Meg Berry" userId="2f3bcd08-9b9b-4adf-a28f-d203096c6622" providerId="ADAL" clId="{C0D775DF-A9D0-477D-9FBE-AE66C6855CE4}" dt="2024-01-09T05:46:18.816" v="5"/>
        <pc:sldMkLst>
          <pc:docMk/>
          <pc:sldMk cId="1652395566" sldId="338"/>
        </pc:sldMkLst>
        <pc:spChg chg="add mod">
          <ac:chgData name="Meg Berry" userId="2f3bcd08-9b9b-4adf-a28f-d203096c6622" providerId="ADAL" clId="{C0D775DF-A9D0-477D-9FBE-AE66C6855CE4}" dt="2024-01-09T05:46:18.816" v="5"/>
          <ac:spMkLst>
            <pc:docMk/>
            <pc:sldMk cId="1652395566" sldId="338"/>
            <ac:spMk id="2" creationId="{83ACA077-41A9-A782-EF1F-09FBB5E8080B}"/>
          </ac:spMkLst>
        </pc:spChg>
        <pc:spChg chg="del">
          <ac:chgData name="Meg Berry" userId="2f3bcd08-9b9b-4adf-a28f-d203096c6622" providerId="ADAL" clId="{C0D775DF-A9D0-477D-9FBE-AE66C6855CE4}" dt="2024-01-09T05:46:18.679" v="4" actId="478"/>
          <ac:spMkLst>
            <pc:docMk/>
            <pc:sldMk cId="1652395566" sldId="338"/>
            <ac:spMk id="3" creationId="{825102CD-C3D9-7AE1-51CD-8C5324D3AE5D}"/>
          </ac:spMkLst>
        </pc:spChg>
      </pc:sldChg>
      <pc:sldChg chg="del">
        <pc:chgData name="Meg Berry" userId="2f3bcd08-9b9b-4adf-a28f-d203096c6622" providerId="ADAL" clId="{C0D775DF-A9D0-477D-9FBE-AE66C6855CE4}" dt="2024-01-09T05:45:06.027" v="2" actId="2696"/>
        <pc:sldMkLst>
          <pc:docMk/>
          <pc:sldMk cId="1909662953" sldId="340"/>
        </pc:sldMkLst>
      </pc:sldChg>
      <pc:sldChg chg="del">
        <pc:chgData name="Meg Berry" userId="2f3bcd08-9b9b-4adf-a28f-d203096c6622" providerId="ADAL" clId="{C0D775DF-A9D0-477D-9FBE-AE66C6855CE4}" dt="2024-01-09T05:44:47.147" v="0" actId="2696"/>
        <pc:sldMkLst>
          <pc:docMk/>
          <pc:sldMk cId="1162573899" sldId="342"/>
        </pc:sldMkLst>
      </pc:sldChg>
      <pc:sldChg chg="del">
        <pc:chgData name="Meg Berry" userId="2f3bcd08-9b9b-4adf-a28f-d203096c6622" providerId="ADAL" clId="{C0D775DF-A9D0-477D-9FBE-AE66C6855CE4}" dt="2024-01-09T05:45:17.807" v="3" actId="2696"/>
        <pc:sldMkLst>
          <pc:docMk/>
          <pc:sldMk cId="3311250406" sldId="345"/>
        </pc:sldMkLst>
      </pc:sldChg>
      <pc:sldChg chg="del">
        <pc:chgData name="Meg Berry" userId="2f3bcd08-9b9b-4adf-a28f-d203096c6622" providerId="ADAL" clId="{C0D775DF-A9D0-477D-9FBE-AE66C6855CE4}" dt="2024-01-09T05:45:06.027" v="2" actId="2696"/>
        <pc:sldMkLst>
          <pc:docMk/>
          <pc:sldMk cId="3527577379" sldId="348"/>
        </pc:sldMkLst>
      </pc:sldChg>
      <pc:sldChg chg="del">
        <pc:chgData name="Meg Berry" userId="2f3bcd08-9b9b-4adf-a28f-d203096c6622" providerId="ADAL" clId="{C0D775DF-A9D0-477D-9FBE-AE66C6855CE4}" dt="2024-01-09T05:47:03.533" v="8" actId="2696"/>
        <pc:sldMkLst>
          <pc:docMk/>
          <pc:sldMk cId="1984376261" sldId="349"/>
        </pc:sldMkLst>
      </pc:sldChg>
      <pc:sldChg chg="del">
        <pc:chgData name="Meg Berry" userId="2f3bcd08-9b9b-4adf-a28f-d203096c6622" providerId="ADAL" clId="{C0D775DF-A9D0-477D-9FBE-AE66C6855CE4}" dt="2024-01-09T05:45:06.027" v="2" actId="2696"/>
        <pc:sldMkLst>
          <pc:docMk/>
          <pc:sldMk cId="2339431991" sldId="350"/>
        </pc:sldMkLst>
      </pc:sldChg>
      <pc:sldChg chg="del">
        <pc:chgData name="Meg Berry" userId="2f3bcd08-9b9b-4adf-a28f-d203096c6622" providerId="ADAL" clId="{C0D775DF-A9D0-477D-9FBE-AE66C6855CE4}" dt="2024-01-09T05:45:06.027" v="2" actId="2696"/>
        <pc:sldMkLst>
          <pc:docMk/>
          <pc:sldMk cId="4267716528" sldId="351"/>
        </pc:sldMkLst>
      </pc:sldChg>
      <pc:sldChg chg="del">
        <pc:chgData name="Meg Berry" userId="2f3bcd08-9b9b-4adf-a28f-d203096c6622" providerId="ADAL" clId="{C0D775DF-A9D0-477D-9FBE-AE66C6855CE4}" dt="2024-01-09T05:45:06.027" v="2" actId="2696"/>
        <pc:sldMkLst>
          <pc:docMk/>
          <pc:sldMk cId="1290642678" sldId="352"/>
        </pc:sldMkLst>
      </pc:sldChg>
      <pc:sldChg chg="del">
        <pc:chgData name="Meg Berry" userId="2f3bcd08-9b9b-4adf-a28f-d203096c6622" providerId="ADAL" clId="{C0D775DF-A9D0-477D-9FBE-AE66C6855CE4}" dt="2024-01-09T05:46:49.593" v="7" actId="2696"/>
        <pc:sldMkLst>
          <pc:docMk/>
          <pc:sldMk cId="233912110" sldId="353"/>
        </pc:sldMkLst>
      </pc:sldChg>
      <pc:sldChg chg="del">
        <pc:chgData name="Meg Berry" userId="2f3bcd08-9b9b-4adf-a28f-d203096c6622" providerId="ADAL" clId="{C0D775DF-A9D0-477D-9FBE-AE66C6855CE4}" dt="2024-01-09T05:45:06.027" v="2" actId="2696"/>
        <pc:sldMkLst>
          <pc:docMk/>
          <pc:sldMk cId="2826447918" sldId="354"/>
        </pc:sldMkLst>
      </pc:sldChg>
      <pc:sldMasterChg chg="del delSldLayout">
        <pc:chgData name="Meg Berry" userId="2f3bcd08-9b9b-4adf-a28f-d203096c6622" providerId="ADAL" clId="{C0D775DF-A9D0-477D-9FBE-AE66C6855CE4}" dt="2024-01-09T05:45:17.807" v="3" actId="2696"/>
        <pc:sldMasterMkLst>
          <pc:docMk/>
          <pc:sldMasterMk cId="1976479829" sldId="2147483662"/>
        </pc:sldMasterMkLst>
        <pc:sldLayoutChg chg="del">
          <pc:chgData name="Meg Berry" userId="2f3bcd08-9b9b-4adf-a28f-d203096c6622" providerId="ADAL" clId="{C0D775DF-A9D0-477D-9FBE-AE66C6855CE4}" dt="2024-01-09T05:45:17.807" v="3" actId="2696"/>
          <pc:sldLayoutMkLst>
            <pc:docMk/>
            <pc:sldMasterMk cId="1976479829" sldId="2147483662"/>
            <pc:sldLayoutMk cId="222047603" sldId="2147483663"/>
          </pc:sldLayoutMkLst>
        </pc:sldLayoutChg>
        <pc:sldLayoutChg chg="del">
          <pc:chgData name="Meg Berry" userId="2f3bcd08-9b9b-4adf-a28f-d203096c6622" providerId="ADAL" clId="{C0D775DF-A9D0-477D-9FBE-AE66C6855CE4}" dt="2024-01-09T05:45:17.807" v="3" actId="2696"/>
          <pc:sldLayoutMkLst>
            <pc:docMk/>
            <pc:sldMasterMk cId="1976479829" sldId="2147483662"/>
            <pc:sldLayoutMk cId="2404575112" sldId="2147483664"/>
          </pc:sldLayoutMkLst>
        </pc:sldLayoutChg>
        <pc:sldLayoutChg chg="del">
          <pc:chgData name="Meg Berry" userId="2f3bcd08-9b9b-4adf-a28f-d203096c6622" providerId="ADAL" clId="{C0D775DF-A9D0-477D-9FBE-AE66C6855CE4}" dt="2024-01-09T05:45:17.807" v="3" actId="2696"/>
          <pc:sldLayoutMkLst>
            <pc:docMk/>
            <pc:sldMasterMk cId="1976479829" sldId="2147483662"/>
            <pc:sldLayoutMk cId="2520640344" sldId="2147483665"/>
          </pc:sldLayoutMkLst>
        </pc:sldLayoutChg>
        <pc:sldLayoutChg chg="del">
          <pc:chgData name="Meg Berry" userId="2f3bcd08-9b9b-4adf-a28f-d203096c6622" providerId="ADAL" clId="{C0D775DF-A9D0-477D-9FBE-AE66C6855CE4}" dt="2024-01-09T05:45:17.807" v="3" actId="2696"/>
          <pc:sldLayoutMkLst>
            <pc:docMk/>
            <pc:sldMasterMk cId="1976479829" sldId="2147483662"/>
            <pc:sldLayoutMk cId="338013047" sldId="2147483666"/>
          </pc:sldLayoutMkLst>
        </pc:sldLayoutChg>
        <pc:sldLayoutChg chg="del">
          <pc:chgData name="Meg Berry" userId="2f3bcd08-9b9b-4adf-a28f-d203096c6622" providerId="ADAL" clId="{C0D775DF-A9D0-477D-9FBE-AE66C6855CE4}" dt="2024-01-09T05:45:17.807" v="3" actId="2696"/>
          <pc:sldLayoutMkLst>
            <pc:docMk/>
            <pc:sldMasterMk cId="1976479829" sldId="2147483662"/>
            <pc:sldLayoutMk cId="1597985945" sldId="2147483667"/>
          </pc:sldLayoutMkLst>
        </pc:sldLayoutChg>
        <pc:sldLayoutChg chg="del">
          <pc:chgData name="Meg Berry" userId="2f3bcd08-9b9b-4adf-a28f-d203096c6622" providerId="ADAL" clId="{C0D775DF-A9D0-477D-9FBE-AE66C6855CE4}" dt="2024-01-09T05:45:17.807" v="3" actId="2696"/>
          <pc:sldLayoutMkLst>
            <pc:docMk/>
            <pc:sldMasterMk cId="1976479829" sldId="2147483662"/>
            <pc:sldLayoutMk cId="1178949051" sldId="2147483668"/>
          </pc:sldLayoutMkLst>
        </pc:sldLayoutChg>
        <pc:sldLayoutChg chg="del">
          <pc:chgData name="Meg Berry" userId="2f3bcd08-9b9b-4adf-a28f-d203096c6622" providerId="ADAL" clId="{C0D775DF-A9D0-477D-9FBE-AE66C6855CE4}" dt="2024-01-09T05:45:17.807" v="3" actId="2696"/>
          <pc:sldLayoutMkLst>
            <pc:docMk/>
            <pc:sldMasterMk cId="1976479829" sldId="2147483662"/>
            <pc:sldLayoutMk cId="1529379051" sldId="2147483669"/>
          </pc:sldLayoutMkLst>
        </pc:sldLayoutChg>
        <pc:sldLayoutChg chg="del">
          <pc:chgData name="Meg Berry" userId="2f3bcd08-9b9b-4adf-a28f-d203096c6622" providerId="ADAL" clId="{C0D775DF-A9D0-477D-9FBE-AE66C6855CE4}" dt="2024-01-09T05:45:17.807" v="3" actId="2696"/>
          <pc:sldLayoutMkLst>
            <pc:docMk/>
            <pc:sldMasterMk cId="1976479829" sldId="2147483662"/>
            <pc:sldLayoutMk cId="2043766319" sldId="2147483670"/>
          </pc:sldLayoutMkLst>
        </pc:sldLayoutChg>
        <pc:sldLayoutChg chg="del">
          <pc:chgData name="Meg Berry" userId="2f3bcd08-9b9b-4adf-a28f-d203096c6622" providerId="ADAL" clId="{C0D775DF-A9D0-477D-9FBE-AE66C6855CE4}" dt="2024-01-09T05:45:17.807" v="3" actId="2696"/>
          <pc:sldLayoutMkLst>
            <pc:docMk/>
            <pc:sldMasterMk cId="1976479829" sldId="2147483662"/>
            <pc:sldLayoutMk cId="3310221326" sldId="2147483671"/>
          </pc:sldLayoutMkLst>
        </pc:sldLayoutChg>
        <pc:sldLayoutChg chg="del">
          <pc:chgData name="Meg Berry" userId="2f3bcd08-9b9b-4adf-a28f-d203096c6622" providerId="ADAL" clId="{C0D775DF-A9D0-477D-9FBE-AE66C6855CE4}" dt="2024-01-09T05:45:17.807" v="3" actId="2696"/>
          <pc:sldLayoutMkLst>
            <pc:docMk/>
            <pc:sldMasterMk cId="1976479829" sldId="2147483662"/>
            <pc:sldLayoutMk cId="3818851919" sldId="2147483672"/>
          </pc:sldLayoutMkLst>
        </pc:sldLayoutChg>
        <pc:sldLayoutChg chg="del">
          <pc:chgData name="Meg Berry" userId="2f3bcd08-9b9b-4adf-a28f-d203096c6622" providerId="ADAL" clId="{C0D775DF-A9D0-477D-9FBE-AE66C6855CE4}" dt="2024-01-09T05:45:17.807" v="3" actId="2696"/>
          <pc:sldLayoutMkLst>
            <pc:docMk/>
            <pc:sldMasterMk cId="1976479829" sldId="2147483662"/>
            <pc:sldLayoutMk cId="2841216083" sldId="2147483673"/>
          </pc:sldLayoutMkLst>
        </pc:sldLayoutChg>
      </pc:sldMaster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sv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9214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Fergus talk about this one?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721DA6-9919-489F-8D21-67946AC019F8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964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Fergus talk about this one?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721DA6-9919-489F-8D21-67946AC019F8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83821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Fergus talk about this one?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721DA6-9919-489F-8D21-67946AC019F8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1945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000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Image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1504E5F4-D2DA-20F2-D536-509449CBD8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129" y="573214"/>
            <a:ext cx="3849582" cy="981266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801082F5-CF06-A0C7-A175-2A4695E566D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706127" y="11887200"/>
            <a:ext cx="8785998" cy="1388963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000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EF2334BC-50FB-CA28-2E7E-108988F82B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129" y="573214"/>
            <a:ext cx="3849582" cy="981266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DB8508FC-55A0-21A1-45F0-D8A5AB9AFFD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706127" y="11887200"/>
            <a:ext cx="8785998" cy="1388963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solidFill>
          <a:srgbClr val="000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Image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7" name="Image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ED79BCC-F9F0-D026-F4A9-AA64D528DC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129" y="573214"/>
            <a:ext cx="3849582" cy="981266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57C23D1E-A250-649E-FC0C-BCA26AB4BF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706127" y="11887200"/>
            <a:ext cx="8785998" cy="1388963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000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6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87E94AC7-A78E-0390-AA9C-6AB531E6EA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129" y="573214"/>
            <a:ext cx="3849582" cy="981266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C7D417EE-A951-FCD6-51F2-43931AF5A3C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706127" y="11887200"/>
            <a:ext cx="8785998" cy="1388963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000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46A549A-B707-D20B-D871-A0596B8048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129" y="573214"/>
            <a:ext cx="3849582" cy="981266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FB63DF6-772E-8408-F302-597A994434E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706127" y="11887200"/>
            <a:ext cx="8785998" cy="1388963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000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6A42443-E040-890D-6B5F-99794C5D41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129" y="573214"/>
            <a:ext cx="3849582" cy="981266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B4DD039D-5BCF-F4C5-5EEA-27B8E4B9634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706127" y="11887200"/>
            <a:ext cx="8785998" cy="1388963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102EFCD-4909-36E8-8C28-B7F12F0C68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129" y="573214"/>
            <a:ext cx="3849582" cy="981266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0EC16E7-83CF-F6FE-E7EA-1855FE0EB50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706127" y="11887200"/>
            <a:ext cx="8785998" cy="138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35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5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10" Type="http://schemas.openxmlformats.org/officeDocument/2006/relationships/image" Target="../media/image10.svg"/><Relationship Id="rId4" Type="http://schemas.openxmlformats.org/officeDocument/2006/relationships/image" Target="../media/image6.png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music, guitar&#10;&#10;Description automatically generated">
            <a:extLst>
              <a:ext uri="{FF2B5EF4-FFF2-40B4-BE49-F238E27FC236}">
                <a16:creationId xmlns:a16="http://schemas.microsoft.com/office/drawing/2014/main" id="{A21E903B-9EA0-4FB0-9943-C09099C082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-3518" y="-32656"/>
            <a:ext cx="24384000" cy="13716000"/>
          </a:xfrm>
          <a:prstGeom prst="rect">
            <a:avLst/>
          </a:prstGeom>
        </p:spPr>
      </p:pic>
      <p:sp>
        <p:nvSpPr>
          <p:cNvPr id="122" name="Rectangle"/>
          <p:cNvSpPr/>
          <p:nvPr/>
        </p:nvSpPr>
        <p:spPr>
          <a:xfrm>
            <a:off x="3133747" y="9660036"/>
            <a:ext cx="21234377" cy="2511470"/>
          </a:xfrm>
          <a:prstGeom prst="rect">
            <a:avLst/>
          </a:prstGeom>
          <a:solidFill>
            <a:srgbClr val="00003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lnSpc>
                <a:spcPct val="80000"/>
              </a:lnSpc>
              <a:defRPr sz="5000" b="0" spc="229">
                <a:solidFill>
                  <a:srgbClr val="F3352F"/>
                </a:solidFill>
                <a:latin typeface="Kapra Neue Regular"/>
                <a:ea typeface="Kapra Neue Regular"/>
                <a:cs typeface="Kapra Neue Regular"/>
                <a:sym typeface="Kapra Neue Regular"/>
              </a:defRPr>
            </a:pPr>
            <a:endParaRPr/>
          </a:p>
        </p:txBody>
      </p:sp>
      <p:pic>
        <p:nvPicPr>
          <p:cNvPr id="16" name="Picture 15" descr="Shape&#10;&#10;Description automatically generated">
            <a:extLst>
              <a:ext uri="{FF2B5EF4-FFF2-40B4-BE49-F238E27FC236}">
                <a16:creationId xmlns:a16="http://schemas.microsoft.com/office/drawing/2014/main" id="{C532BB26-00F5-421E-8B2C-1498609998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609" y="9985341"/>
            <a:ext cx="1900582" cy="1911082"/>
          </a:xfrm>
          <a:prstGeom prst="rect">
            <a:avLst/>
          </a:prstGeom>
        </p:spPr>
      </p:pic>
      <p:sp>
        <p:nvSpPr>
          <p:cNvPr id="126" name="SPACE ROCK…"/>
          <p:cNvSpPr txBox="1"/>
          <p:nvPr/>
        </p:nvSpPr>
        <p:spPr>
          <a:xfrm>
            <a:off x="14462141" y="9985341"/>
            <a:ext cx="7010198" cy="2153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71437" tIns="71437" rIns="71437" bIns="71437"/>
          <a:lstStyle/>
          <a:p>
            <a:pPr algn="l" defTabSz="457200">
              <a:defRPr sz="12500" b="0" spc="145">
                <a:solidFill>
                  <a:srgbClr val="FFFFFF"/>
                </a:solidFill>
                <a:latin typeface="Kapra Neue SemiBold"/>
                <a:ea typeface="Kapra Neue SemiBold"/>
                <a:cs typeface="Kapra Neue SemiBold"/>
                <a:sym typeface="Kapra Neue SemiBold"/>
              </a:defRPr>
            </a:pPr>
            <a:r>
              <a:rPr lang="en-AU" sz="4600" dirty="0">
                <a:latin typeface="Stellar" panose="02000506040000020004" pitchFamily="50" charset="0"/>
              </a:rPr>
              <a:t>SCHOOL HOLIDAY </a:t>
            </a:r>
          </a:p>
          <a:p>
            <a:pPr algn="l" defTabSz="457200">
              <a:defRPr sz="12500" b="0" spc="145">
                <a:solidFill>
                  <a:srgbClr val="FFFFFF"/>
                </a:solidFill>
                <a:latin typeface="Kapra Neue SemiBold"/>
                <a:ea typeface="Kapra Neue SemiBold"/>
                <a:cs typeface="Kapra Neue SemiBold"/>
                <a:sym typeface="Kapra Neue SemiBold"/>
              </a:defRPr>
            </a:pPr>
            <a:r>
              <a:rPr lang="en-AU" sz="4600" dirty="0">
                <a:latin typeface="Stellar" panose="02000506040000020004" pitchFamily="50" charset="0"/>
              </a:rPr>
              <a:t>PROGRAM SUMMER 2024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50D84AE-45EB-E70E-8208-885660DEE6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76287" y="10096336"/>
            <a:ext cx="6072922" cy="154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457A3274-B731-E23E-E70F-16347AA9E8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517" y="-100978"/>
            <a:ext cx="2281935" cy="13923113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3FE26658-6247-385D-A9C6-31FD801DBC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3985070" y="211174"/>
            <a:ext cx="9661566" cy="152738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695E7A39-7B11-5488-F123-F99585CBFBC9}"/>
              </a:ext>
            </a:extLst>
          </p:cNvPr>
          <p:cNvSpPr txBox="1"/>
          <p:nvPr/>
        </p:nvSpPr>
        <p:spPr>
          <a:xfrm>
            <a:off x="6450602" y="2668851"/>
            <a:ext cx="14334413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AU" sz="6400" b="0" dirty="0">
                <a:solidFill>
                  <a:schemeClr val="bg1"/>
                </a:solidFill>
                <a:latin typeface="Stellar" panose="02000506040000020004" pitchFamily="2" charset="0"/>
              </a:rPr>
              <a:t>3D CAD allows us to:</a:t>
            </a:r>
          </a:p>
          <a:p>
            <a:pPr marL="857250" indent="-8572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6400" b="0" dirty="0">
                <a:solidFill>
                  <a:schemeClr val="bg1"/>
                </a:solidFill>
                <a:latin typeface="Stellar" panose="02000506040000020004" pitchFamily="2" charset="0"/>
              </a:rPr>
              <a:t>Create accurate models of designs</a:t>
            </a:r>
          </a:p>
          <a:p>
            <a:pPr marL="857250" indent="-8572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6400" b="0" dirty="0">
                <a:solidFill>
                  <a:schemeClr val="bg1"/>
                </a:solidFill>
                <a:latin typeface="Stellar" panose="02000506040000020004" pitchFamily="2" charset="0"/>
              </a:rPr>
              <a:t>Simulate and test prototypes</a:t>
            </a:r>
          </a:p>
          <a:p>
            <a:pPr marL="857250" indent="-8572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6400" b="0" dirty="0">
                <a:solidFill>
                  <a:schemeClr val="bg1"/>
                </a:solidFill>
                <a:latin typeface="Stellar" panose="02000506040000020004" pitchFamily="2" charset="0"/>
              </a:rPr>
              <a:t>Communicate the designs in a 3D environment</a:t>
            </a:r>
          </a:p>
        </p:txBody>
      </p:sp>
      <p:sp>
        <p:nvSpPr>
          <p:cNvPr id="13" name="TITLE ALL CAPS">
            <a:extLst>
              <a:ext uri="{FF2B5EF4-FFF2-40B4-BE49-F238E27FC236}">
                <a16:creationId xmlns:a16="http://schemas.microsoft.com/office/drawing/2014/main" id="{45EE5108-89D4-3EE2-E2A3-8D1B1AAB60A0}"/>
              </a:ext>
            </a:extLst>
          </p:cNvPr>
          <p:cNvSpPr txBox="1"/>
          <p:nvPr/>
        </p:nvSpPr>
        <p:spPr>
          <a:xfrm>
            <a:off x="5157932" y="359263"/>
            <a:ext cx="17320103" cy="1792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t"/>
          <a:lstStyle>
            <a:lvl1pPr algn="l" defTabSz="457200">
              <a:lnSpc>
                <a:spcPct val="70000"/>
              </a:lnSpc>
              <a:defRPr sz="9000" b="0" spc="104">
                <a:solidFill>
                  <a:srgbClr val="ED1119"/>
                </a:solidFill>
                <a:latin typeface="Kapra Neue SemiBold"/>
                <a:ea typeface="Kapra Neue SemiBold"/>
                <a:cs typeface="Kapra Neue SemiBold"/>
                <a:sym typeface="Kapra Neue SemiBold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8000" dirty="0">
                <a:solidFill>
                  <a:schemeClr val="bg1"/>
                </a:solidFill>
                <a:latin typeface="Ailerons" panose="00000500000000000000" pitchFamily="50" charset="0"/>
              </a:rPr>
              <a:t>WHAT IS 3D CAD? </a:t>
            </a:r>
            <a:endParaRPr lang="en-US" sz="8000" dirty="0">
              <a:solidFill>
                <a:schemeClr val="bg1"/>
              </a:solidFill>
              <a:latin typeface="Ailerons" panose="00000500000000000000" pitchFamily="50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662BEA3-89FC-81FE-CF87-A8026B151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32" y="2151613"/>
            <a:ext cx="3642968" cy="1092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301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ALL CAPS">
            <a:extLst>
              <a:ext uri="{FF2B5EF4-FFF2-40B4-BE49-F238E27FC236}">
                <a16:creationId xmlns:a16="http://schemas.microsoft.com/office/drawing/2014/main" id="{45EE5108-89D4-3EE2-E2A3-8D1B1AAB60A0}"/>
              </a:ext>
            </a:extLst>
          </p:cNvPr>
          <p:cNvSpPr txBox="1"/>
          <p:nvPr/>
        </p:nvSpPr>
        <p:spPr>
          <a:xfrm>
            <a:off x="5157932" y="359263"/>
            <a:ext cx="17320103" cy="1792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t"/>
          <a:lstStyle>
            <a:lvl1pPr algn="l" defTabSz="457200">
              <a:lnSpc>
                <a:spcPct val="70000"/>
              </a:lnSpc>
              <a:defRPr sz="9000" b="0" spc="104">
                <a:solidFill>
                  <a:srgbClr val="ED1119"/>
                </a:solidFill>
                <a:latin typeface="Kapra Neue SemiBold"/>
                <a:ea typeface="Kapra Neue SemiBold"/>
                <a:cs typeface="Kapra Neue SemiBold"/>
                <a:sym typeface="Kapra Neue SemiBold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8000" dirty="0">
                <a:solidFill>
                  <a:schemeClr val="bg1"/>
                </a:solidFill>
                <a:latin typeface="Ailerons" panose="00000500000000000000" pitchFamily="50" charset="0"/>
              </a:rPr>
              <a:t>HOW DOES 3D CAD WORK?</a:t>
            </a:r>
            <a:endParaRPr lang="en-US" sz="8000" dirty="0">
              <a:solidFill>
                <a:schemeClr val="bg1"/>
              </a:solidFill>
              <a:latin typeface="Ailerons" panose="000005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ED6D1-4F47-88C9-D162-D35FF1A84AF2}"/>
              </a:ext>
            </a:extLst>
          </p:cNvPr>
          <p:cNvSpPr txBox="1"/>
          <p:nvPr/>
        </p:nvSpPr>
        <p:spPr>
          <a:xfrm>
            <a:off x="760406" y="1825853"/>
            <a:ext cx="12920426" cy="9441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AU" sz="6000" b="0" dirty="0">
                <a:solidFill>
                  <a:schemeClr val="bg1"/>
                </a:solidFill>
                <a:latin typeface="Stellar" panose="02000506040000020004" pitchFamily="2" charset="0"/>
              </a:rPr>
              <a:t>The workflow for most 3D CAD programs is:</a:t>
            </a:r>
          </a:p>
          <a:p>
            <a:pPr marL="1143000" indent="-1143000" algn="l">
              <a:lnSpc>
                <a:spcPct val="150000"/>
              </a:lnSpc>
              <a:buFont typeface="+mj-lt"/>
              <a:buAutoNum type="arabicPeriod"/>
            </a:pPr>
            <a:r>
              <a:rPr lang="en-AU" sz="6000" b="0" dirty="0">
                <a:solidFill>
                  <a:schemeClr val="bg1"/>
                </a:solidFill>
                <a:latin typeface="Stellar" panose="02000506040000020004" pitchFamily="2" charset="0"/>
              </a:rPr>
              <a:t>Create a 2D sketch</a:t>
            </a:r>
          </a:p>
          <a:p>
            <a:pPr marL="1143000" indent="-1143000" algn="l">
              <a:lnSpc>
                <a:spcPct val="150000"/>
              </a:lnSpc>
              <a:buFont typeface="+mj-lt"/>
              <a:buAutoNum type="arabicPeriod"/>
            </a:pPr>
            <a:r>
              <a:rPr lang="en-AU" sz="6000" b="0" dirty="0">
                <a:solidFill>
                  <a:schemeClr val="bg1"/>
                </a:solidFill>
                <a:latin typeface="Stellar" panose="02000506040000020004" pitchFamily="2" charset="0"/>
              </a:rPr>
              <a:t>Define the sketch fully</a:t>
            </a:r>
          </a:p>
          <a:p>
            <a:pPr marL="1143000" indent="-1143000" algn="l">
              <a:lnSpc>
                <a:spcPct val="150000"/>
              </a:lnSpc>
              <a:buFont typeface="+mj-lt"/>
              <a:buAutoNum type="arabicPeriod"/>
            </a:pPr>
            <a:r>
              <a:rPr lang="en-AU" sz="6000" b="0" dirty="0">
                <a:solidFill>
                  <a:schemeClr val="bg1"/>
                </a:solidFill>
                <a:latin typeface="Stellar" panose="02000506040000020004" pitchFamily="2" charset="0"/>
              </a:rPr>
              <a:t>Use tools (e.g. extrude, revolve) to create a 3D part from the sketch</a:t>
            </a:r>
          </a:p>
          <a:p>
            <a:pPr marL="1143000" indent="-1143000" algn="l">
              <a:lnSpc>
                <a:spcPct val="150000"/>
              </a:lnSpc>
              <a:buFont typeface="+mj-lt"/>
              <a:buAutoNum type="arabicPeriod"/>
            </a:pPr>
            <a:r>
              <a:rPr lang="en-AU" sz="6000" b="0" dirty="0">
                <a:solidFill>
                  <a:schemeClr val="bg1"/>
                </a:solidFill>
                <a:latin typeface="Stellar" panose="02000506040000020004" pitchFamily="2" charset="0"/>
              </a:rPr>
              <a:t>Repeat this or add 3D features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02BCBA-99DB-15DE-3F4F-E9CE0A1F9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93819" y="2093942"/>
            <a:ext cx="4764058" cy="95281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12350A6-822F-9F72-CF98-315A6A5ACC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17983" y="2082347"/>
            <a:ext cx="3935131" cy="953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67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695E7A39-7B11-5488-F123-F99585CBFBC9}"/>
              </a:ext>
            </a:extLst>
          </p:cNvPr>
          <p:cNvSpPr txBox="1"/>
          <p:nvPr/>
        </p:nvSpPr>
        <p:spPr>
          <a:xfrm>
            <a:off x="9703755" y="2710311"/>
            <a:ext cx="12277014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6400" b="0" dirty="0">
                <a:solidFill>
                  <a:schemeClr val="bg1"/>
                </a:solidFill>
                <a:latin typeface="Stellar" panose="02000506040000020004" pitchFamily="2" charset="0"/>
              </a:rPr>
              <a:t>Fully constrain all sketches</a:t>
            </a:r>
          </a:p>
          <a:p>
            <a:pPr marL="857250" indent="-8572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6400" b="0" dirty="0">
                <a:solidFill>
                  <a:schemeClr val="bg1"/>
                </a:solidFill>
                <a:latin typeface="Stellar" panose="02000506040000020004" pitchFamily="2" charset="0"/>
              </a:rPr>
              <a:t>Dimension and constrain to reliable features, e.g. the origin</a:t>
            </a:r>
          </a:p>
          <a:p>
            <a:pPr marL="857250" indent="-8572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6400" b="0" dirty="0">
                <a:solidFill>
                  <a:schemeClr val="bg1"/>
                </a:solidFill>
                <a:latin typeface="Stellar" panose="02000506040000020004" pitchFamily="2" charset="0"/>
              </a:rPr>
              <a:t>Use dimensions that reflect the design intent</a:t>
            </a:r>
          </a:p>
        </p:txBody>
      </p:sp>
      <p:sp>
        <p:nvSpPr>
          <p:cNvPr id="13" name="TITLE ALL CAPS">
            <a:extLst>
              <a:ext uri="{FF2B5EF4-FFF2-40B4-BE49-F238E27FC236}">
                <a16:creationId xmlns:a16="http://schemas.microsoft.com/office/drawing/2014/main" id="{45EE5108-89D4-3EE2-E2A3-8D1B1AAB60A0}"/>
              </a:ext>
            </a:extLst>
          </p:cNvPr>
          <p:cNvSpPr txBox="1"/>
          <p:nvPr/>
        </p:nvSpPr>
        <p:spPr>
          <a:xfrm>
            <a:off x="5157932" y="359263"/>
            <a:ext cx="17320103" cy="1792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t"/>
          <a:lstStyle>
            <a:lvl1pPr algn="l" defTabSz="457200">
              <a:lnSpc>
                <a:spcPct val="70000"/>
              </a:lnSpc>
              <a:defRPr sz="9000" b="0" spc="104">
                <a:solidFill>
                  <a:srgbClr val="ED1119"/>
                </a:solidFill>
                <a:latin typeface="Kapra Neue SemiBold"/>
                <a:ea typeface="Kapra Neue SemiBold"/>
                <a:cs typeface="Kapra Neue SemiBold"/>
                <a:sym typeface="Kapra Neue SemiBold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8000" dirty="0">
                <a:solidFill>
                  <a:schemeClr val="bg1"/>
                </a:solidFill>
                <a:latin typeface="Ailerons" panose="00000500000000000000" pitchFamily="50" charset="0"/>
              </a:rPr>
              <a:t>BEST PRACTICES</a:t>
            </a:r>
            <a:endParaRPr lang="en-US" sz="8000" dirty="0">
              <a:solidFill>
                <a:schemeClr val="bg1"/>
              </a:solidFill>
              <a:latin typeface="Ailerons" panose="00000500000000000000" pitchFamily="50" charset="0"/>
            </a:endParaRPr>
          </a:p>
        </p:txBody>
      </p:sp>
      <p:pic>
        <p:nvPicPr>
          <p:cNvPr id="2" name="2024-01-10 13-28-58">
            <a:hlinkClick r:id="" action="ppaction://media"/>
            <a:extLst>
              <a:ext uri="{FF2B5EF4-FFF2-40B4-BE49-F238E27FC236}">
                <a16:creationId xmlns:a16="http://schemas.microsoft.com/office/drawing/2014/main" id="{52E01779-C301-93E8-0A35-558CCAD07A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3334" t="15641" r="34015"/>
          <a:stretch/>
        </p:blipFill>
        <p:spPr>
          <a:xfrm>
            <a:off x="786768" y="2147604"/>
            <a:ext cx="7442832" cy="10816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74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hite">
  <a:themeElements>
    <a:clrScheme name="BinarX Word Doc Colours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5673B8"/>
      </a:accent1>
      <a:accent2>
        <a:srgbClr val="EA5329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68631fe-1afa-4047-a259-e724fa491ab9">
      <UserInfo>
        <DisplayName>Jessica Morrison</DisplayName>
        <AccountId>30</AccountId>
        <AccountType/>
      </UserInfo>
      <UserInfo>
        <DisplayName>Renae Sayers</DisplayName>
        <AccountId>10</AccountId>
        <AccountType/>
      </UserInfo>
      <UserInfo>
        <DisplayName>Phil Bland</DisplayName>
        <AccountId>26</AccountId>
        <AccountType/>
      </UserInfo>
    </SharedWithUsers>
    <MediaLengthInSeconds xmlns="a6b3153b-6211-49e8-b9df-4ed7471cd786" xsi:nil="true"/>
    <lcf76f155ced4ddcb4097134ff3c332f xmlns="a6b3153b-6211-49e8-b9df-4ed7471cd786">
      <Terms xmlns="http://schemas.microsoft.com/office/infopath/2007/PartnerControls"/>
    </lcf76f155ced4ddcb4097134ff3c332f>
    <TaxCatchAll xmlns="b68631fe-1afa-4047-a259-e724fa491ab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2862965B20C44C943B8CAA8223E757" ma:contentTypeVersion="18" ma:contentTypeDescription="Create a new document." ma:contentTypeScope="" ma:versionID="d31381faa1a5a48f6d70ddca8e920a65">
  <xsd:schema xmlns:xsd="http://www.w3.org/2001/XMLSchema" xmlns:xs="http://www.w3.org/2001/XMLSchema" xmlns:p="http://schemas.microsoft.com/office/2006/metadata/properties" xmlns:ns2="a6b3153b-6211-49e8-b9df-4ed7471cd786" xmlns:ns3="b68631fe-1afa-4047-a259-e724fa491ab9" targetNamespace="http://schemas.microsoft.com/office/2006/metadata/properties" ma:root="true" ma:fieldsID="2644360d0b548fd2cb6298158d3a8b43" ns2:_="" ns3:_="">
    <xsd:import namespace="a6b3153b-6211-49e8-b9df-4ed7471cd786"/>
    <xsd:import namespace="b68631fe-1afa-4047-a259-e724fa491ab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b3153b-6211-49e8-b9df-4ed7471cd78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058b0421-3d9b-4d43-8840-b275eef407c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8631fe-1afa-4047-a259-e724fa491ab9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e057a195-2fb0-4d93-9fa0-d4ca75dee357}" ma:internalName="TaxCatchAll" ma:showField="CatchAllData" ma:web="b68631fe-1afa-4047-a259-e724fa491ab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CBFB47-BD8C-496C-911A-3FC7CE809A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C28ED9-B71D-4A54-9162-44C2238F6A87}">
  <ds:schemaRefs>
    <ds:schemaRef ds:uri="http://schemas.microsoft.com/office/2006/documentManagement/types"/>
    <ds:schemaRef ds:uri="5210799c-58f8-4615-8a8d-8f36639ec7c7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476f6f70-09c2-4568-950b-371e82918992"/>
    <ds:schemaRef ds:uri="http://www.w3.org/XML/1998/namespace"/>
    <ds:schemaRef ds:uri="http://purl.org/dc/dcmitype/"/>
    <ds:schemaRef ds:uri="b68631fe-1afa-4047-a259-e724fa491ab9"/>
    <ds:schemaRef ds:uri="a6b3153b-6211-49e8-b9df-4ed7471cd786"/>
  </ds:schemaRefs>
</ds:datastoreItem>
</file>

<file path=customXml/itemProps3.xml><?xml version="1.0" encoding="utf-8"?>
<ds:datastoreItem xmlns:ds="http://schemas.openxmlformats.org/officeDocument/2006/customXml" ds:itemID="{6AB27BC5-463A-4BC3-8078-20C318CF6F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b3153b-6211-49e8-b9df-4ed7471cd786"/>
    <ds:schemaRef ds:uri="b68631fe-1afa-4047-a259-e724fa491ab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3906</TotalTime>
  <Words>127</Words>
  <Application>Microsoft Office PowerPoint</Application>
  <PresentationFormat>Custom</PresentationFormat>
  <Paragraphs>23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Ailerons</vt:lpstr>
      <vt:lpstr>Arial</vt:lpstr>
      <vt:lpstr>Helvetica Light</vt:lpstr>
      <vt:lpstr>Helvetica Neue</vt:lpstr>
      <vt:lpstr>Helvetica Neue Light</vt:lpstr>
      <vt:lpstr>Helvetica Neue Medium</vt:lpstr>
      <vt:lpstr>Stellar</vt:lpstr>
      <vt:lpstr>White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Meg Berry</dc:creator>
  <cp:lastModifiedBy>Hans Benz</cp:lastModifiedBy>
  <cp:revision>29</cp:revision>
  <cp:lastPrinted>1601-01-01T00:00:00Z</cp:lastPrinted>
  <dcterms:modified xsi:type="dcterms:W3CDTF">2024-01-10T06:02:48Z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0x01010022A7C86FE5DDF54E8168A5AD6053C1CE</vt:lpwstr>
  </property>
  <property fmtid="{D5CDD505-2E9C-101B-9397-08002B2CF9AE}" pid="3" name="Order">
    <vt:r8>10600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ComplianceAssetId">
    <vt:lpwstr/>
  </property>
  <property fmtid="{D5CDD505-2E9C-101B-9397-08002B2CF9AE}" pid="7" name="MediaServiceImageTags">
    <vt:lpwstr/>
  </property>
</Properties>
</file>

<file path=docProps/thumbnail.jpeg>
</file>